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 flipV="1">
            <a:off x="1259632" y="-315416"/>
            <a:ext cx="7198568" cy="144017"/>
          </a:xfrm>
        </p:spPr>
        <p:txBody>
          <a:bodyPr>
            <a:normAutofit fontScale="90000"/>
          </a:bodyPr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95536" y="260648"/>
            <a:ext cx="8496944" cy="6336704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753600" cy="730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7561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flipV="1">
            <a:off x="683568" y="116632"/>
            <a:ext cx="8003232" cy="158006"/>
          </a:xfrm>
        </p:spPr>
        <p:txBody>
          <a:bodyPr>
            <a:normAutofit fontScale="90000"/>
          </a:bodyPr>
          <a:lstStyle/>
          <a:p>
            <a:endParaRPr lang="ru-RU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32656"/>
            <a:ext cx="8496944" cy="63727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75105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32656"/>
            <a:ext cx="8352928" cy="6264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9605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60648"/>
            <a:ext cx="8448938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0203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32656"/>
            <a:ext cx="8496944" cy="63727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2980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-531440"/>
            <a:ext cx="8291264" cy="144016"/>
          </a:xfrm>
        </p:spPr>
        <p:txBody>
          <a:bodyPr>
            <a:normAutofit fontScale="90000"/>
          </a:bodyPr>
          <a:lstStyle/>
          <a:p>
            <a:endParaRPr lang="ru-RU" dirty="0"/>
          </a:p>
        </p:txBody>
      </p:sp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02" y="404664"/>
            <a:ext cx="9129495" cy="5135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19743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6632"/>
            <a:ext cx="8640960" cy="64807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94847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44" y="476672"/>
            <a:ext cx="9120679" cy="5112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0159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1560" y="-505151"/>
            <a:ext cx="8075240" cy="45719"/>
          </a:xfrm>
        </p:spPr>
        <p:txBody>
          <a:bodyPr>
            <a:normAutofit fontScale="90000"/>
          </a:bodyPr>
          <a:lstStyle/>
          <a:p>
            <a:endParaRPr lang="ru-RU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687" y="692696"/>
            <a:ext cx="7244622" cy="5433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88640"/>
            <a:ext cx="8892480" cy="6669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64367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9552" y="-1251520"/>
            <a:ext cx="8229600" cy="1143000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60648"/>
            <a:ext cx="8568952" cy="64267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24590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-45719"/>
            <a:ext cx="8219256" cy="45719"/>
          </a:xfrm>
        </p:spPr>
        <p:txBody>
          <a:bodyPr>
            <a:normAutofit fontScale="90000"/>
          </a:bodyPr>
          <a:lstStyle/>
          <a:p>
            <a:endParaRPr lang="ru-RU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88640"/>
            <a:ext cx="8496944" cy="63727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6272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55576" y="183199"/>
            <a:ext cx="7931224" cy="45719"/>
          </a:xfrm>
        </p:spPr>
        <p:txBody>
          <a:bodyPr>
            <a:normAutofit fontScale="90000"/>
          </a:bodyPr>
          <a:lstStyle/>
          <a:p>
            <a:endParaRPr lang="ru-RU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32656"/>
            <a:ext cx="8424936" cy="63187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9860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88640"/>
            <a:ext cx="8496944" cy="63727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85749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flipV="1">
            <a:off x="755576" y="0"/>
            <a:ext cx="7931224" cy="274638"/>
          </a:xfrm>
        </p:spPr>
        <p:txBody>
          <a:bodyPr>
            <a:normAutofit fontScale="90000"/>
          </a:bodyPr>
          <a:lstStyle/>
          <a:p>
            <a:endParaRPr lang="ru-RU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88640"/>
            <a:ext cx="8640960" cy="6480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03897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88640"/>
            <a:ext cx="8544949" cy="6408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57443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88640"/>
            <a:ext cx="8544949" cy="6408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95627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Экран (4:3)</PresentationFormat>
  <Paragraphs>0</Paragraphs>
  <Slides>16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17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Anzor</dc:creator>
  <cp:lastModifiedBy>HP</cp:lastModifiedBy>
  <cp:revision>2</cp:revision>
  <dcterms:created xsi:type="dcterms:W3CDTF">2019-11-22T03:27:45Z</dcterms:created>
  <dcterms:modified xsi:type="dcterms:W3CDTF">2019-11-22T03:49:08Z</dcterms:modified>
</cp:coreProperties>
</file>

<file path=docProps/thumbnail.jpeg>
</file>